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B6493B-26DA-4CCB-A564-E6C17A0AC3B9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D0DE0031-6075-4504-B49E-9DC3C46C89B1}">
      <dgm:prSet phldrT="[Text]"/>
      <dgm:spPr/>
      <dgm:t>
        <a:bodyPr/>
        <a:lstStyle/>
        <a:p>
          <a:pPr rtl="1"/>
          <a:r>
            <a:rPr lang="fa-IR" dirty="0" smtClean="0"/>
            <a:t>بازتاب های اولیه</a:t>
          </a:r>
          <a:endParaRPr lang="fa-IR" dirty="0"/>
        </a:p>
      </dgm:t>
    </dgm:pt>
    <dgm:pt modelId="{070514CD-A193-4C19-A6D9-A3A0D2E18994}" type="parTrans" cxnId="{66E6F2B8-CE75-4C8D-B03A-9A719CC3727F}">
      <dgm:prSet/>
      <dgm:spPr/>
      <dgm:t>
        <a:bodyPr/>
        <a:lstStyle/>
        <a:p>
          <a:pPr rtl="1"/>
          <a:endParaRPr lang="fa-IR"/>
        </a:p>
      </dgm:t>
    </dgm:pt>
    <dgm:pt modelId="{2140E45A-A20E-4631-8A57-78B54348A53B}" type="sibTrans" cxnId="{66E6F2B8-CE75-4C8D-B03A-9A719CC3727F}">
      <dgm:prSet/>
      <dgm:spPr/>
      <dgm:t>
        <a:bodyPr/>
        <a:lstStyle/>
        <a:p>
          <a:pPr rtl="1"/>
          <a:endParaRPr lang="fa-IR"/>
        </a:p>
      </dgm:t>
    </dgm:pt>
    <dgm:pt modelId="{3370D56D-1987-44D8-A90A-28D834F1C1D1}">
      <dgm:prSet/>
      <dgm:spPr/>
      <dgm:t>
        <a:bodyPr/>
        <a:lstStyle/>
        <a:p>
          <a:pPr rtl="1"/>
          <a:r>
            <a:rPr lang="fa-IR" b="1" dirty="0" smtClean="0"/>
            <a:t>حفاظت</a:t>
          </a:r>
          <a:endParaRPr lang="fa-IR" b="1" dirty="0"/>
        </a:p>
      </dgm:t>
    </dgm:pt>
    <dgm:pt modelId="{643FFD96-1134-405A-89FE-87938530AD34}" type="parTrans" cxnId="{8FF240B8-6E00-4FA8-A257-08A56682A07E}">
      <dgm:prSet/>
      <dgm:spPr/>
      <dgm:t>
        <a:bodyPr/>
        <a:lstStyle/>
        <a:p>
          <a:pPr rtl="1"/>
          <a:endParaRPr lang="fa-IR"/>
        </a:p>
      </dgm:t>
    </dgm:pt>
    <dgm:pt modelId="{C40F41BE-C235-474E-B7A6-057D1BC9D8C6}" type="sibTrans" cxnId="{8FF240B8-6E00-4FA8-A257-08A56682A07E}">
      <dgm:prSet/>
      <dgm:spPr/>
      <dgm:t>
        <a:bodyPr/>
        <a:lstStyle/>
        <a:p>
          <a:pPr rtl="1"/>
          <a:endParaRPr lang="fa-IR"/>
        </a:p>
      </dgm:t>
    </dgm:pt>
    <dgm:pt modelId="{D0DE8869-A52E-4C19-98B4-BC70FD42D89B}">
      <dgm:prSet/>
      <dgm:spPr/>
      <dgm:t>
        <a:bodyPr/>
        <a:lstStyle/>
        <a:p>
          <a:pPr rtl="1"/>
          <a:r>
            <a:rPr lang="fa-IR" b="1" dirty="0" smtClean="0"/>
            <a:t>تغذیه</a:t>
          </a:r>
          <a:r>
            <a:rPr lang="fa-IR" dirty="0" smtClean="0"/>
            <a:t> </a:t>
          </a:r>
          <a:endParaRPr lang="fa-IR" dirty="0"/>
        </a:p>
      </dgm:t>
    </dgm:pt>
    <dgm:pt modelId="{6889B0F9-CA96-4B56-8D33-2F76C1DF3BB6}" type="parTrans" cxnId="{1CC8C182-EDF9-4769-B368-D67B88D0F4F1}">
      <dgm:prSet/>
      <dgm:spPr/>
      <dgm:t>
        <a:bodyPr/>
        <a:lstStyle/>
        <a:p>
          <a:pPr rtl="1"/>
          <a:endParaRPr lang="fa-IR"/>
        </a:p>
      </dgm:t>
    </dgm:pt>
    <dgm:pt modelId="{463AFBC1-E3CB-489E-A576-A95A564D7924}" type="sibTrans" cxnId="{1CC8C182-EDF9-4769-B368-D67B88D0F4F1}">
      <dgm:prSet/>
      <dgm:spPr/>
      <dgm:t>
        <a:bodyPr/>
        <a:lstStyle/>
        <a:p>
          <a:pPr rtl="1"/>
          <a:endParaRPr lang="fa-IR"/>
        </a:p>
      </dgm:t>
    </dgm:pt>
    <dgm:pt modelId="{9034F52C-049A-448F-AFFB-18EE3F063FD1}">
      <dgm:prSet/>
      <dgm:spPr/>
      <dgm:t>
        <a:bodyPr/>
        <a:lstStyle/>
        <a:p>
          <a:pPr rtl="1"/>
          <a:r>
            <a:rPr lang="fa-IR" b="1" dirty="0" smtClean="0"/>
            <a:t>بقاء</a:t>
          </a:r>
          <a:endParaRPr lang="fa-IR" b="1" dirty="0"/>
        </a:p>
      </dgm:t>
    </dgm:pt>
    <dgm:pt modelId="{0FC60A28-9AC3-4DBA-8041-B679F4DB877C}" type="parTrans" cxnId="{635AE931-6945-4971-A66D-01DD172310F4}">
      <dgm:prSet/>
      <dgm:spPr/>
      <dgm:t>
        <a:bodyPr/>
        <a:lstStyle/>
        <a:p>
          <a:pPr rtl="1"/>
          <a:endParaRPr lang="fa-IR"/>
        </a:p>
      </dgm:t>
    </dgm:pt>
    <dgm:pt modelId="{36B4271A-290F-4938-9F29-10673145B84B}" type="sibTrans" cxnId="{635AE931-6945-4971-A66D-01DD172310F4}">
      <dgm:prSet/>
      <dgm:spPr/>
      <dgm:t>
        <a:bodyPr/>
        <a:lstStyle/>
        <a:p>
          <a:pPr rtl="1"/>
          <a:endParaRPr lang="fa-IR"/>
        </a:p>
      </dgm:t>
    </dgm:pt>
    <dgm:pt modelId="{95E44B06-FC78-46BC-8288-19395D395611}" type="pres">
      <dgm:prSet presAssocID="{2AB6493B-26DA-4CCB-A564-E6C17A0AC3B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C00F70A-3B8A-4E24-9A25-19CEEB6A8852}" type="pres">
      <dgm:prSet presAssocID="{D0DE0031-6075-4504-B49E-9DC3C46C89B1}" presName="root1" presStyleCnt="0"/>
      <dgm:spPr/>
    </dgm:pt>
    <dgm:pt modelId="{31BAB711-988B-452B-A4C8-71C05218006F}" type="pres">
      <dgm:prSet presAssocID="{D0DE0031-6075-4504-B49E-9DC3C46C89B1}" presName="LevelOneTextNode" presStyleLbl="node0" presStyleIdx="0" presStyleCnt="1" custScaleX="320318" custLinFactNeighborX="-10238" custLinFactNeighborY="2326">
        <dgm:presLayoutVars>
          <dgm:chPref val="3"/>
        </dgm:presLayoutVars>
      </dgm:prSet>
      <dgm:spPr/>
    </dgm:pt>
    <dgm:pt modelId="{2A049828-DB52-4742-88F6-DA5FD1C15BC2}" type="pres">
      <dgm:prSet presAssocID="{D0DE0031-6075-4504-B49E-9DC3C46C89B1}" presName="level2hierChild" presStyleCnt="0"/>
      <dgm:spPr/>
    </dgm:pt>
    <dgm:pt modelId="{5E2CAF58-10A5-405F-A59B-63A3B8671254}" type="pres">
      <dgm:prSet presAssocID="{643FFD96-1134-405A-89FE-87938530AD34}" presName="conn2-1" presStyleLbl="parChTrans1D2" presStyleIdx="0" presStyleCnt="3"/>
      <dgm:spPr/>
    </dgm:pt>
    <dgm:pt modelId="{60DB9786-8815-475A-A6D4-4DDD5F6EB997}" type="pres">
      <dgm:prSet presAssocID="{643FFD96-1134-405A-89FE-87938530AD34}" presName="connTx" presStyleLbl="parChTrans1D2" presStyleIdx="0" presStyleCnt="3"/>
      <dgm:spPr/>
    </dgm:pt>
    <dgm:pt modelId="{856E43E8-3C2D-4E12-B6AA-5ADD1ACFED87}" type="pres">
      <dgm:prSet presAssocID="{3370D56D-1987-44D8-A90A-28D834F1C1D1}" presName="root2" presStyleCnt="0"/>
      <dgm:spPr/>
    </dgm:pt>
    <dgm:pt modelId="{F1B5480D-05F3-4931-9AD5-AF55A06809D2}" type="pres">
      <dgm:prSet presAssocID="{3370D56D-1987-44D8-A90A-28D834F1C1D1}" presName="LevelTwoTextNode" presStyleLbl="node2" presStyleIdx="0" presStyleCnt="3" custScaleX="128633" custScaleY="160917">
        <dgm:presLayoutVars>
          <dgm:chPref val="3"/>
        </dgm:presLayoutVars>
      </dgm:prSet>
      <dgm:spPr/>
    </dgm:pt>
    <dgm:pt modelId="{2B04ADA1-2054-42A9-9A2F-BFE561B78D84}" type="pres">
      <dgm:prSet presAssocID="{3370D56D-1987-44D8-A90A-28D834F1C1D1}" presName="level3hierChild" presStyleCnt="0"/>
      <dgm:spPr/>
    </dgm:pt>
    <dgm:pt modelId="{D875F5DF-62A6-4176-A3F8-0C143D1788B0}" type="pres">
      <dgm:prSet presAssocID="{6889B0F9-CA96-4B56-8D33-2F76C1DF3BB6}" presName="conn2-1" presStyleLbl="parChTrans1D2" presStyleIdx="1" presStyleCnt="3"/>
      <dgm:spPr/>
    </dgm:pt>
    <dgm:pt modelId="{A7463B83-89B8-4B90-9206-6C9B02A91383}" type="pres">
      <dgm:prSet presAssocID="{6889B0F9-CA96-4B56-8D33-2F76C1DF3BB6}" presName="connTx" presStyleLbl="parChTrans1D2" presStyleIdx="1" presStyleCnt="3"/>
      <dgm:spPr/>
    </dgm:pt>
    <dgm:pt modelId="{55CFFAF2-35CB-4652-A18A-BFF92C1C102D}" type="pres">
      <dgm:prSet presAssocID="{D0DE8869-A52E-4C19-98B4-BC70FD42D89B}" presName="root2" presStyleCnt="0"/>
      <dgm:spPr/>
    </dgm:pt>
    <dgm:pt modelId="{89CDBE77-0070-4AB7-AE36-D2AF289C4DF0}" type="pres">
      <dgm:prSet presAssocID="{D0DE8869-A52E-4C19-98B4-BC70FD42D89B}" presName="LevelTwoTextNode" presStyleLbl="node2" presStyleIdx="1" presStyleCnt="3" custScaleX="128633" custScaleY="147162">
        <dgm:presLayoutVars>
          <dgm:chPref val="3"/>
        </dgm:presLayoutVars>
      </dgm:prSet>
      <dgm:spPr/>
    </dgm:pt>
    <dgm:pt modelId="{7D72F41B-7E55-41F9-8F95-F8B0B2F3400C}" type="pres">
      <dgm:prSet presAssocID="{D0DE8869-A52E-4C19-98B4-BC70FD42D89B}" presName="level3hierChild" presStyleCnt="0"/>
      <dgm:spPr/>
    </dgm:pt>
    <dgm:pt modelId="{9288EEF2-13C5-4938-A669-1882C942179C}" type="pres">
      <dgm:prSet presAssocID="{0FC60A28-9AC3-4DBA-8041-B679F4DB877C}" presName="conn2-1" presStyleLbl="parChTrans1D2" presStyleIdx="2" presStyleCnt="3"/>
      <dgm:spPr/>
    </dgm:pt>
    <dgm:pt modelId="{2AB72694-BD03-43FC-B2AB-440324A3473C}" type="pres">
      <dgm:prSet presAssocID="{0FC60A28-9AC3-4DBA-8041-B679F4DB877C}" presName="connTx" presStyleLbl="parChTrans1D2" presStyleIdx="2" presStyleCnt="3"/>
      <dgm:spPr/>
    </dgm:pt>
    <dgm:pt modelId="{46380AE2-39B6-4642-8003-4B1109126A2B}" type="pres">
      <dgm:prSet presAssocID="{9034F52C-049A-448F-AFFB-18EE3F063FD1}" presName="root2" presStyleCnt="0"/>
      <dgm:spPr/>
    </dgm:pt>
    <dgm:pt modelId="{EA5048E7-78B0-4A79-8F0F-C21523321CFC}" type="pres">
      <dgm:prSet presAssocID="{9034F52C-049A-448F-AFFB-18EE3F063FD1}" presName="LevelTwoTextNode" presStyleLbl="node2" presStyleIdx="2" presStyleCnt="3" custScaleX="127412" custScaleY="168401">
        <dgm:presLayoutVars>
          <dgm:chPref val="3"/>
        </dgm:presLayoutVars>
      </dgm:prSet>
      <dgm:spPr/>
    </dgm:pt>
    <dgm:pt modelId="{93E4BC3F-B0EC-4776-990A-7B30AE2CB1A1}" type="pres">
      <dgm:prSet presAssocID="{9034F52C-049A-448F-AFFB-18EE3F063FD1}" presName="level3hierChild" presStyleCnt="0"/>
      <dgm:spPr/>
    </dgm:pt>
  </dgm:ptLst>
  <dgm:cxnLst>
    <dgm:cxn modelId="{12CFEB58-E964-4145-9637-AC995056DB48}" type="presOf" srcId="{9034F52C-049A-448F-AFFB-18EE3F063FD1}" destId="{EA5048E7-78B0-4A79-8F0F-C21523321CFC}" srcOrd="0" destOrd="0" presId="urn:microsoft.com/office/officeart/2008/layout/HorizontalMultiLevelHierarchy"/>
    <dgm:cxn modelId="{1CC8C182-EDF9-4769-B368-D67B88D0F4F1}" srcId="{D0DE0031-6075-4504-B49E-9DC3C46C89B1}" destId="{D0DE8869-A52E-4C19-98B4-BC70FD42D89B}" srcOrd="1" destOrd="0" parTransId="{6889B0F9-CA96-4B56-8D33-2F76C1DF3BB6}" sibTransId="{463AFBC1-E3CB-489E-A576-A95A564D7924}"/>
    <dgm:cxn modelId="{5D392B73-5086-4D49-A8C3-161DFAE5978F}" type="presOf" srcId="{643FFD96-1134-405A-89FE-87938530AD34}" destId="{60DB9786-8815-475A-A6D4-4DDD5F6EB997}" srcOrd="1" destOrd="0" presId="urn:microsoft.com/office/officeart/2008/layout/HorizontalMultiLevelHierarchy"/>
    <dgm:cxn modelId="{DA2EFABE-A9DC-4E55-804C-32811F078809}" type="presOf" srcId="{D0DE8869-A52E-4C19-98B4-BC70FD42D89B}" destId="{89CDBE77-0070-4AB7-AE36-D2AF289C4DF0}" srcOrd="0" destOrd="0" presId="urn:microsoft.com/office/officeart/2008/layout/HorizontalMultiLevelHierarchy"/>
    <dgm:cxn modelId="{30273A55-D7D5-48CD-8AFC-D4A5F2D3BE4C}" type="presOf" srcId="{0FC60A28-9AC3-4DBA-8041-B679F4DB877C}" destId="{2AB72694-BD03-43FC-B2AB-440324A3473C}" srcOrd="1" destOrd="0" presId="urn:microsoft.com/office/officeart/2008/layout/HorizontalMultiLevelHierarchy"/>
    <dgm:cxn modelId="{66E6F2B8-CE75-4C8D-B03A-9A719CC3727F}" srcId="{2AB6493B-26DA-4CCB-A564-E6C17A0AC3B9}" destId="{D0DE0031-6075-4504-B49E-9DC3C46C89B1}" srcOrd="0" destOrd="0" parTransId="{070514CD-A193-4C19-A6D9-A3A0D2E18994}" sibTransId="{2140E45A-A20E-4631-8A57-78B54348A53B}"/>
    <dgm:cxn modelId="{DE0F1142-12EF-4CA8-9702-E8D578DE144B}" type="presOf" srcId="{0FC60A28-9AC3-4DBA-8041-B679F4DB877C}" destId="{9288EEF2-13C5-4938-A669-1882C942179C}" srcOrd="0" destOrd="0" presId="urn:microsoft.com/office/officeart/2008/layout/HorizontalMultiLevelHierarchy"/>
    <dgm:cxn modelId="{AAEB0F22-5892-487E-9BA0-99905110189F}" type="presOf" srcId="{2AB6493B-26DA-4CCB-A564-E6C17A0AC3B9}" destId="{95E44B06-FC78-46BC-8288-19395D395611}" srcOrd="0" destOrd="0" presId="urn:microsoft.com/office/officeart/2008/layout/HorizontalMultiLevelHierarchy"/>
    <dgm:cxn modelId="{8FF240B8-6E00-4FA8-A257-08A56682A07E}" srcId="{D0DE0031-6075-4504-B49E-9DC3C46C89B1}" destId="{3370D56D-1987-44D8-A90A-28D834F1C1D1}" srcOrd="0" destOrd="0" parTransId="{643FFD96-1134-405A-89FE-87938530AD34}" sibTransId="{C40F41BE-C235-474E-B7A6-057D1BC9D8C6}"/>
    <dgm:cxn modelId="{406C839E-731A-446B-9A04-9EEA4B46E96B}" type="presOf" srcId="{6889B0F9-CA96-4B56-8D33-2F76C1DF3BB6}" destId="{A7463B83-89B8-4B90-9206-6C9B02A91383}" srcOrd="1" destOrd="0" presId="urn:microsoft.com/office/officeart/2008/layout/HorizontalMultiLevelHierarchy"/>
    <dgm:cxn modelId="{E27F5A8B-E5BB-468A-B7BB-630768269139}" type="presOf" srcId="{D0DE0031-6075-4504-B49E-9DC3C46C89B1}" destId="{31BAB711-988B-452B-A4C8-71C05218006F}" srcOrd="0" destOrd="0" presId="urn:microsoft.com/office/officeart/2008/layout/HorizontalMultiLevelHierarchy"/>
    <dgm:cxn modelId="{221F5969-7960-4087-9704-012ABA644DB7}" type="presOf" srcId="{643FFD96-1134-405A-89FE-87938530AD34}" destId="{5E2CAF58-10A5-405F-A59B-63A3B8671254}" srcOrd="0" destOrd="0" presId="urn:microsoft.com/office/officeart/2008/layout/HorizontalMultiLevelHierarchy"/>
    <dgm:cxn modelId="{635AE931-6945-4971-A66D-01DD172310F4}" srcId="{D0DE0031-6075-4504-B49E-9DC3C46C89B1}" destId="{9034F52C-049A-448F-AFFB-18EE3F063FD1}" srcOrd="2" destOrd="0" parTransId="{0FC60A28-9AC3-4DBA-8041-B679F4DB877C}" sibTransId="{36B4271A-290F-4938-9F29-10673145B84B}"/>
    <dgm:cxn modelId="{929FE4F5-CB73-4DF7-8B31-2ACE8F37534D}" type="presOf" srcId="{3370D56D-1987-44D8-A90A-28D834F1C1D1}" destId="{F1B5480D-05F3-4931-9AD5-AF55A06809D2}" srcOrd="0" destOrd="0" presId="urn:microsoft.com/office/officeart/2008/layout/HorizontalMultiLevelHierarchy"/>
    <dgm:cxn modelId="{F6983E7A-A7FE-41D2-976B-0A8D604EB017}" type="presOf" srcId="{6889B0F9-CA96-4B56-8D33-2F76C1DF3BB6}" destId="{D875F5DF-62A6-4176-A3F8-0C143D1788B0}" srcOrd="0" destOrd="0" presId="urn:microsoft.com/office/officeart/2008/layout/HorizontalMultiLevelHierarchy"/>
    <dgm:cxn modelId="{F331E2F5-DB4C-4165-B6E2-13B0079E814B}" type="presParOf" srcId="{95E44B06-FC78-46BC-8288-19395D395611}" destId="{5C00F70A-3B8A-4E24-9A25-19CEEB6A8852}" srcOrd="0" destOrd="0" presId="urn:microsoft.com/office/officeart/2008/layout/HorizontalMultiLevelHierarchy"/>
    <dgm:cxn modelId="{8566373F-754D-4466-BC38-471281665D87}" type="presParOf" srcId="{5C00F70A-3B8A-4E24-9A25-19CEEB6A8852}" destId="{31BAB711-988B-452B-A4C8-71C05218006F}" srcOrd="0" destOrd="0" presId="urn:microsoft.com/office/officeart/2008/layout/HorizontalMultiLevelHierarchy"/>
    <dgm:cxn modelId="{EC99F406-7BF8-4785-A0E6-4425A6308EF8}" type="presParOf" srcId="{5C00F70A-3B8A-4E24-9A25-19CEEB6A8852}" destId="{2A049828-DB52-4742-88F6-DA5FD1C15BC2}" srcOrd="1" destOrd="0" presId="urn:microsoft.com/office/officeart/2008/layout/HorizontalMultiLevelHierarchy"/>
    <dgm:cxn modelId="{B3756D29-B8BD-4A93-8B2B-C5EF35B82C6A}" type="presParOf" srcId="{2A049828-DB52-4742-88F6-DA5FD1C15BC2}" destId="{5E2CAF58-10A5-405F-A59B-63A3B8671254}" srcOrd="0" destOrd="0" presId="urn:microsoft.com/office/officeart/2008/layout/HorizontalMultiLevelHierarchy"/>
    <dgm:cxn modelId="{204A8387-221C-4F1B-8F17-F0C698B71204}" type="presParOf" srcId="{5E2CAF58-10A5-405F-A59B-63A3B8671254}" destId="{60DB9786-8815-475A-A6D4-4DDD5F6EB997}" srcOrd="0" destOrd="0" presId="urn:microsoft.com/office/officeart/2008/layout/HorizontalMultiLevelHierarchy"/>
    <dgm:cxn modelId="{6BCE18E7-C67B-4459-BE7C-DA2DB2C592BE}" type="presParOf" srcId="{2A049828-DB52-4742-88F6-DA5FD1C15BC2}" destId="{856E43E8-3C2D-4E12-B6AA-5ADD1ACFED87}" srcOrd="1" destOrd="0" presId="urn:microsoft.com/office/officeart/2008/layout/HorizontalMultiLevelHierarchy"/>
    <dgm:cxn modelId="{ED66C640-AEC9-4250-A520-458E9527ADA8}" type="presParOf" srcId="{856E43E8-3C2D-4E12-B6AA-5ADD1ACFED87}" destId="{F1B5480D-05F3-4931-9AD5-AF55A06809D2}" srcOrd="0" destOrd="0" presId="urn:microsoft.com/office/officeart/2008/layout/HorizontalMultiLevelHierarchy"/>
    <dgm:cxn modelId="{BFD061C0-62FA-4E93-A6EE-4AAAB9AA3EF9}" type="presParOf" srcId="{856E43E8-3C2D-4E12-B6AA-5ADD1ACFED87}" destId="{2B04ADA1-2054-42A9-9A2F-BFE561B78D84}" srcOrd="1" destOrd="0" presId="urn:microsoft.com/office/officeart/2008/layout/HorizontalMultiLevelHierarchy"/>
    <dgm:cxn modelId="{33560613-DE7B-4100-92D4-F4D60A5EAA43}" type="presParOf" srcId="{2A049828-DB52-4742-88F6-DA5FD1C15BC2}" destId="{D875F5DF-62A6-4176-A3F8-0C143D1788B0}" srcOrd="2" destOrd="0" presId="urn:microsoft.com/office/officeart/2008/layout/HorizontalMultiLevelHierarchy"/>
    <dgm:cxn modelId="{A6CBFAB3-17FA-4EB9-BC9E-7A30F17E9FEB}" type="presParOf" srcId="{D875F5DF-62A6-4176-A3F8-0C143D1788B0}" destId="{A7463B83-89B8-4B90-9206-6C9B02A91383}" srcOrd="0" destOrd="0" presId="urn:microsoft.com/office/officeart/2008/layout/HorizontalMultiLevelHierarchy"/>
    <dgm:cxn modelId="{72A7A2E9-922E-48D3-828E-2ACD1107F866}" type="presParOf" srcId="{2A049828-DB52-4742-88F6-DA5FD1C15BC2}" destId="{55CFFAF2-35CB-4652-A18A-BFF92C1C102D}" srcOrd="3" destOrd="0" presId="urn:microsoft.com/office/officeart/2008/layout/HorizontalMultiLevelHierarchy"/>
    <dgm:cxn modelId="{4C07D7CF-1DF7-4B15-9552-61F443EDFA40}" type="presParOf" srcId="{55CFFAF2-35CB-4652-A18A-BFF92C1C102D}" destId="{89CDBE77-0070-4AB7-AE36-D2AF289C4DF0}" srcOrd="0" destOrd="0" presId="urn:microsoft.com/office/officeart/2008/layout/HorizontalMultiLevelHierarchy"/>
    <dgm:cxn modelId="{12E9153C-B70C-4EEE-BD08-0EE3E751ADA8}" type="presParOf" srcId="{55CFFAF2-35CB-4652-A18A-BFF92C1C102D}" destId="{7D72F41B-7E55-41F9-8F95-F8B0B2F3400C}" srcOrd="1" destOrd="0" presId="urn:microsoft.com/office/officeart/2008/layout/HorizontalMultiLevelHierarchy"/>
    <dgm:cxn modelId="{678A9EED-F770-4E30-A8FB-7B5AC9C36CFD}" type="presParOf" srcId="{2A049828-DB52-4742-88F6-DA5FD1C15BC2}" destId="{9288EEF2-13C5-4938-A669-1882C942179C}" srcOrd="4" destOrd="0" presId="urn:microsoft.com/office/officeart/2008/layout/HorizontalMultiLevelHierarchy"/>
    <dgm:cxn modelId="{E52C5342-E105-4F5B-9CD8-763DA7DD000A}" type="presParOf" srcId="{9288EEF2-13C5-4938-A669-1882C942179C}" destId="{2AB72694-BD03-43FC-B2AB-440324A3473C}" srcOrd="0" destOrd="0" presId="urn:microsoft.com/office/officeart/2008/layout/HorizontalMultiLevelHierarchy"/>
    <dgm:cxn modelId="{4A73ECB4-B00E-465B-9D0B-0BE4C69BBFC0}" type="presParOf" srcId="{2A049828-DB52-4742-88F6-DA5FD1C15BC2}" destId="{46380AE2-39B6-4642-8003-4B1109126A2B}" srcOrd="5" destOrd="0" presId="urn:microsoft.com/office/officeart/2008/layout/HorizontalMultiLevelHierarchy"/>
    <dgm:cxn modelId="{C8B94B9F-336F-4A72-A0E9-BA1993FB8294}" type="presParOf" srcId="{46380AE2-39B6-4642-8003-4B1109126A2B}" destId="{EA5048E7-78B0-4A79-8F0F-C21523321CFC}" srcOrd="0" destOrd="0" presId="urn:microsoft.com/office/officeart/2008/layout/HorizontalMultiLevelHierarchy"/>
    <dgm:cxn modelId="{96AE1EA9-1C75-46F4-B397-00B7269F4085}" type="presParOf" srcId="{46380AE2-39B6-4642-8003-4B1109126A2B}" destId="{93E4BC3F-B0EC-4776-990A-7B30AE2CB1A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8EEF2-13C5-4938-A669-1882C942179C}">
      <dsp:nvSpPr>
        <dsp:cNvPr id="0" name=""/>
        <dsp:cNvSpPr/>
      </dsp:nvSpPr>
      <dsp:spPr>
        <a:xfrm>
          <a:off x="2464383" y="1639899"/>
          <a:ext cx="471671" cy="11119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5835" y="0"/>
              </a:lnTo>
              <a:lnTo>
                <a:pt x="235835" y="1111929"/>
              </a:lnTo>
              <a:lnTo>
                <a:pt x="471671" y="11119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2670023" y="2165668"/>
        <a:ext cx="60391" cy="60391"/>
      </dsp:txXfrm>
    </dsp:sp>
    <dsp:sp modelId="{D875F5DF-62A6-4176-A3F8-0C143D1788B0}">
      <dsp:nvSpPr>
        <dsp:cNvPr id="0" name=""/>
        <dsp:cNvSpPr/>
      </dsp:nvSpPr>
      <dsp:spPr>
        <a:xfrm>
          <a:off x="2464383" y="1569306"/>
          <a:ext cx="47167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70593"/>
              </a:moveTo>
              <a:lnTo>
                <a:pt x="235835" y="70593"/>
              </a:lnTo>
              <a:lnTo>
                <a:pt x="235835" y="45720"/>
              </a:lnTo>
              <a:lnTo>
                <a:pt x="47167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2688411" y="1603218"/>
        <a:ext cx="23616" cy="23616"/>
      </dsp:txXfrm>
    </dsp:sp>
    <dsp:sp modelId="{5E2CAF58-10A5-405F-A59B-63A3B8671254}">
      <dsp:nvSpPr>
        <dsp:cNvPr id="0" name=""/>
        <dsp:cNvSpPr/>
      </dsp:nvSpPr>
      <dsp:spPr>
        <a:xfrm>
          <a:off x="2464383" y="501497"/>
          <a:ext cx="471671" cy="1138402"/>
        </a:xfrm>
        <a:custGeom>
          <a:avLst/>
          <a:gdLst/>
          <a:ahLst/>
          <a:cxnLst/>
          <a:rect l="0" t="0" r="0" b="0"/>
          <a:pathLst>
            <a:path>
              <a:moveTo>
                <a:pt x="0" y="1138402"/>
              </a:moveTo>
              <a:lnTo>
                <a:pt x="235835" y="1138402"/>
              </a:lnTo>
              <a:lnTo>
                <a:pt x="235835" y="0"/>
              </a:lnTo>
              <a:lnTo>
                <a:pt x="47167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2669413" y="1039892"/>
        <a:ext cx="61612" cy="61612"/>
      </dsp:txXfrm>
    </dsp:sp>
    <dsp:sp modelId="{31BAB711-988B-452B-A4C8-71C05218006F}">
      <dsp:nvSpPr>
        <dsp:cNvPr id="0" name=""/>
        <dsp:cNvSpPr/>
      </dsp:nvSpPr>
      <dsp:spPr>
        <a:xfrm rot="16200000">
          <a:off x="-168418" y="643797"/>
          <a:ext cx="3273400" cy="19922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6300" kern="1200" dirty="0" smtClean="0"/>
            <a:t>بازتاب های اولیه</a:t>
          </a:r>
          <a:endParaRPr lang="fa-IR" sz="6300" kern="1200" dirty="0"/>
        </a:p>
      </dsp:txBody>
      <dsp:txXfrm>
        <a:off x="-168418" y="643797"/>
        <a:ext cx="3273400" cy="1992205"/>
      </dsp:txXfrm>
    </dsp:sp>
    <dsp:sp modelId="{F1B5480D-05F3-4931-9AD5-AF55A06809D2}">
      <dsp:nvSpPr>
        <dsp:cNvPr id="0" name=""/>
        <dsp:cNvSpPr/>
      </dsp:nvSpPr>
      <dsp:spPr>
        <a:xfrm>
          <a:off x="2936055" y="1089"/>
          <a:ext cx="2624091" cy="10008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500" b="1" kern="1200" dirty="0" smtClean="0"/>
            <a:t>حفاظت</a:t>
          </a:r>
          <a:endParaRPr lang="fa-IR" sz="5500" b="1" kern="1200" dirty="0"/>
        </a:p>
      </dsp:txBody>
      <dsp:txXfrm>
        <a:off x="2936055" y="1089"/>
        <a:ext cx="2624091" cy="1000816"/>
      </dsp:txXfrm>
    </dsp:sp>
    <dsp:sp modelId="{89CDBE77-0070-4AB7-AE36-D2AF289C4DF0}">
      <dsp:nvSpPr>
        <dsp:cNvPr id="0" name=""/>
        <dsp:cNvSpPr/>
      </dsp:nvSpPr>
      <dsp:spPr>
        <a:xfrm>
          <a:off x="2936055" y="1157392"/>
          <a:ext cx="2624091" cy="915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400" b="1" kern="1200" dirty="0" smtClean="0"/>
            <a:t>تغذیه</a:t>
          </a:r>
          <a:r>
            <a:rPr lang="fa-IR" sz="5400" kern="1200" dirty="0" smtClean="0"/>
            <a:t> </a:t>
          </a:r>
          <a:endParaRPr lang="fa-IR" sz="5400" kern="1200" dirty="0"/>
        </a:p>
      </dsp:txBody>
      <dsp:txXfrm>
        <a:off x="2936055" y="1157392"/>
        <a:ext cx="2624091" cy="915268"/>
      </dsp:txXfrm>
    </dsp:sp>
    <dsp:sp modelId="{EA5048E7-78B0-4A79-8F0F-C21523321CFC}">
      <dsp:nvSpPr>
        <dsp:cNvPr id="0" name=""/>
        <dsp:cNvSpPr/>
      </dsp:nvSpPr>
      <dsp:spPr>
        <a:xfrm>
          <a:off x="2936055" y="2228147"/>
          <a:ext cx="2599183" cy="1047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lvl="0" algn="ctr" defTabSz="2355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300" b="1" kern="1200" dirty="0" smtClean="0"/>
            <a:t>بقاء</a:t>
          </a:r>
          <a:endParaRPr lang="fa-IR" sz="5300" b="1" kern="1200" dirty="0"/>
        </a:p>
      </dsp:txBody>
      <dsp:txXfrm>
        <a:off x="2936055" y="2228147"/>
        <a:ext cx="2599183" cy="10473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3352800"/>
            <a:ext cx="7406640" cy="2209800"/>
          </a:xfrm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</a:rPr>
              <a:t>فصل ۱۰:</a:t>
            </a:r>
          </a:p>
          <a:p>
            <a:r>
              <a:rPr lang="fa-IR" sz="4800" dirty="0" smtClean="0"/>
              <a:t>بازتاب ها و رفتارهای قالبی نوباوه</a:t>
            </a:r>
          </a:p>
        </p:txBody>
      </p:sp>
      <p:pic>
        <p:nvPicPr>
          <p:cNvPr id="4" name="Picture 3" descr="0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3070" y="152400"/>
            <a:ext cx="3000396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141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086600" y="304800"/>
            <a:ext cx="1676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22860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404446"/>
            <a:ext cx="7498080" cy="5867400"/>
          </a:xfrm>
        </p:spPr>
        <p:txBody>
          <a:bodyPr>
            <a:normAutofit/>
          </a:bodyPr>
          <a:lstStyle/>
          <a:p>
            <a:r>
              <a:rPr lang="fa-IR" b="1" dirty="0" smtClean="0"/>
              <a:t>اهداف </a:t>
            </a:r>
          </a:p>
          <a:p>
            <a:pPr marL="82296" indent="0">
              <a:buNone/>
            </a:pPr>
            <a:r>
              <a:rPr lang="fa-IR" sz="2800" dirty="0"/>
              <a:t> </a:t>
            </a:r>
            <a:r>
              <a:rPr lang="fa-IR" sz="2800" dirty="0" smtClean="0"/>
              <a:t>                                       توصیف این حرکات و اهمیت آنها در فرایند رشد </a:t>
            </a:r>
          </a:p>
          <a:p>
            <a:pPr marL="82296" indent="0">
              <a:buNone/>
            </a:pPr>
            <a:endParaRPr lang="fa-IR" sz="2800" dirty="0"/>
          </a:p>
          <a:p>
            <a:pPr>
              <a:buFont typeface="Wingdings" pitchFamily="2" charset="2"/>
              <a:buChar char="ü"/>
            </a:pPr>
            <a:r>
              <a:rPr lang="fa-IR" sz="2800" dirty="0" smtClean="0"/>
              <a:t>بازتابها که پاسخی </a:t>
            </a:r>
            <a:r>
              <a:rPr lang="fa-IR" sz="2800" u="sng" dirty="0" smtClean="0"/>
              <a:t>غیر ارادی </a:t>
            </a:r>
            <a:r>
              <a:rPr lang="fa-IR" sz="2800" dirty="0" smtClean="0"/>
              <a:t>و </a:t>
            </a:r>
            <a:r>
              <a:rPr lang="fa-IR" sz="2800" u="sng" dirty="0" smtClean="0"/>
              <a:t>قالبی </a:t>
            </a:r>
            <a:r>
              <a:rPr lang="fa-IR" sz="2800" dirty="0" smtClean="0"/>
              <a:t>به حرکتی خواص می باشند از چهار ماه آخر زندگی پیش از تولد شروع شده و تا ۴ ماه بعد از تولد ادامه می یابند</a:t>
            </a:r>
            <a:r>
              <a:rPr lang="fa-IR" sz="28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fa-IR" sz="2800" dirty="0" smtClean="0"/>
              <a:t>این بازتاب ها اکثرا توسط سطح زیر قشر مغز کنترل می شوند و تعدادی از آنها در نواحی پایین تر مغز مثل ساقه مغز پردازش می شوند.</a:t>
            </a:r>
          </a:p>
          <a:p>
            <a:pPr marL="82296" indent="0">
              <a:buNone/>
            </a:pPr>
            <a:endParaRPr lang="fa-IR" sz="2800" dirty="0" smtClean="0"/>
          </a:p>
        </p:txBody>
      </p:sp>
      <p:cxnSp>
        <p:nvCxnSpPr>
          <p:cNvPr id="6" name="Elbow Connector 5"/>
          <p:cNvCxnSpPr/>
          <p:nvPr/>
        </p:nvCxnSpPr>
        <p:spPr>
          <a:xfrm rot="10800000" flipV="1">
            <a:off x="5410200" y="761998"/>
            <a:ext cx="1371600" cy="45720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9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81000"/>
            <a:ext cx="7714488" cy="5867400"/>
          </a:xfrm>
        </p:spPr>
        <p:txBody>
          <a:bodyPr/>
          <a:lstStyle/>
          <a:p>
            <a:pPr marL="82296" indent="0">
              <a:buNone/>
            </a:pPr>
            <a:r>
              <a:rPr lang="fa-IR" b="1" dirty="0" smtClean="0"/>
              <a:t>مکانیسم تولید حرکات بازتابی ساده:</a:t>
            </a:r>
          </a:p>
          <a:p>
            <a:pPr marL="82296" indent="0">
              <a:buNone/>
            </a:pPr>
            <a:endParaRPr lang="fa-IR" dirty="0" smtClean="0"/>
          </a:p>
          <a:p>
            <a:pPr marL="82296" indent="0">
              <a:buNone/>
            </a:pPr>
            <a:endParaRPr lang="fa-IR" dirty="0"/>
          </a:p>
          <a:p>
            <a:pPr marL="82296" indent="0">
              <a:buNone/>
            </a:pPr>
            <a:endParaRPr lang="fa-IR" dirty="0" smtClean="0"/>
          </a:p>
          <a:p>
            <a:pPr marL="82296" indent="0">
              <a:buNone/>
            </a:pPr>
            <a:endParaRPr lang="fa-IR" dirty="0"/>
          </a:p>
          <a:p>
            <a:pPr marL="82296" indent="0">
              <a:buNone/>
            </a:pPr>
            <a:endParaRPr lang="fa-IR" dirty="0" smtClean="0"/>
          </a:p>
          <a:p>
            <a:pPr marL="82296" indent="0">
              <a:buNone/>
            </a:pPr>
            <a:endParaRPr lang="fa-IR" dirty="0"/>
          </a:p>
          <a:p>
            <a:pPr marL="82296" indent="0">
              <a:buNone/>
            </a:pPr>
            <a:endParaRPr lang="fa-IR" dirty="0"/>
          </a:p>
        </p:txBody>
      </p:sp>
      <p:sp>
        <p:nvSpPr>
          <p:cNvPr id="4" name="Rounded Rectangle 3"/>
          <p:cNvSpPr/>
          <p:nvPr/>
        </p:nvSpPr>
        <p:spPr>
          <a:xfrm>
            <a:off x="6248400" y="1638300"/>
            <a:ext cx="2362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82296" indent="0" algn="ctr">
              <a:buNone/>
            </a:pPr>
            <a:r>
              <a:rPr lang="fa-IR" sz="2400" b="1" dirty="0">
                <a:solidFill>
                  <a:schemeClr val="tx1"/>
                </a:solidFill>
              </a:rPr>
              <a:t>تولید محرک توسط تکانه الکتریکی</a:t>
            </a:r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5257800" y="1981201"/>
            <a:ext cx="838200" cy="457200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638301"/>
            <a:ext cx="2419643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</a:rPr>
              <a:t>سیستم عصبی مرکزی</a:t>
            </a:r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12" name="Curved Right Arrow 11"/>
          <p:cNvSpPr/>
          <p:nvPr/>
        </p:nvSpPr>
        <p:spPr>
          <a:xfrm>
            <a:off x="1371600" y="1828800"/>
            <a:ext cx="990600" cy="2247900"/>
          </a:xfrm>
          <a:prstGeom prst="curved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590800" y="3505200"/>
            <a:ext cx="2419643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</a:rPr>
              <a:t>پیام حرکتی مناسب به عضلات درگیر</a:t>
            </a:r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5257800" y="3848100"/>
            <a:ext cx="838200" cy="45720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6248400" y="3505200"/>
            <a:ext cx="2362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</a:rPr>
              <a:t>پاسخ حرکتی</a:t>
            </a:r>
            <a:endParaRPr lang="fa-I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468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5240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533400"/>
            <a:ext cx="7638288" cy="5715000"/>
          </a:xfrm>
        </p:spPr>
        <p:txBody>
          <a:bodyPr/>
          <a:lstStyle/>
          <a:p>
            <a:pPr marL="82296" indent="0">
              <a:buNone/>
            </a:pPr>
            <a:r>
              <a:rPr lang="fa-IR" b="1" dirty="0" smtClean="0"/>
              <a:t>بازتاب های نوباوگی در برابر بازتاب های طول عمر:</a:t>
            </a:r>
          </a:p>
          <a:p>
            <a:pPr>
              <a:buFont typeface="Wingdings" pitchFamily="2" charset="2"/>
              <a:buChar char="Ø"/>
            </a:pPr>
            <a:r>
              <a:rPr lang="fa-IR" sz="2400" dirty="0" smtClean="0"/>
              <a:t>در اطفال سالم، بازتاب ها نوعا بیشتر از یک سال ادامه نمی یابند (به استثنای بازتاب چتر نجات)</a:t>
            </a:r>
          </a:p>
          <a:p>
            <a:pPr>
              <a:buFont typeface="Wingdings" pitchFamily="2" charset="2"/>
              <a:buChar char="Ø"/>
            </a:pPr>
            <a:r>
              <a:rPr lang="fa-IR" sz="2400" dirty="0" smtClean="0"/>
              <a:t>ادامه بازتاب میتواند نشان دهنده : ۱.آسیب یا بیماری در سیستم عصبی مرکزی ۲. استرس زیاد ۳. استفاده از داروهای مشخص</a:t>
            </a:r>
          </a:p>
          <a:p>
            <a:pPr>
              <a:buFont typeface="Wingdings" pitchFamily="2" charset="2"/>
              <a:buChar char="Ø"/>
            </a:pPr>
            <a:r>
              <a:rPr lang="fa-IR" sz="2400" dirty="0" smtClean="0"/>
              <a:t>بازتاب ها توسط بلوغ سیستم عصبی مرکزی و یکپارچگی با رفتارهای حرکتی جدید متوقف می شوند. </a:t>
            </a:r>
          </a:p>
          <a:p>
            <a:pPr marL="82296" indent="0">
              <a:buNone/>
            </a:pPr>
            <a:endParaRPr lang="fa-IR" sz="2400" dirty="0" smtClean="0"/>
          </a:p>
          <a:p>
            <a:pPr marL="82296" indent="0">
              <a:buNone/>
            </a:pPr>
            <a:r>
              <a:rPr lang="fa-IR" sz="2400" dirty="0" smtClean="0"/>
              <a:t>بازتابهایی که در طول عمر به طور طبیعی حفظ می شوند: </a:t>
            </a:r>
          </a:p>
          <a:p>
            <a:pPr marL="539496" indent="-457200">
              <a:buAutoNum type="arabicPeriod"/>
            </a:pPr>
            <a:r>
              <a:rPr lang="fa-IR" sz="2400" dirty="0" smtClean="0"/>
              <a:t>بازتاب جهش زانو            ضربه به تاندون کشککی زانو</a:t>
            </a:r>
          </a:p>
          <a:p>
            <a:pPr marL="539496" indent="-457200">
              <a:buAutoNum type="arabicPeriod"/>
            </a:pPr>
            <a:r>
              <a:rPr lang="fa-IR" sz="2400" dirty="0" smtClean="0"/>
              <a:t>بازتاب خم کننده عقب کشیدن             در اثر لمس شی داغ</a:t>
            </a:r>
            <a:endParaRPr lang="fa-IR" dirty="0"/>
          </a:p>
        </p:txBody>
      </p:sp>
      <p:sp>
        <p:nvSpPr>
          <p:cNvPr id="4" name="Left Arrow 3"/>
          <p:cNvSpPr/>
          <p:nvPr/>
        </p:nvSpPr>
        <p:spPr>
          <a:xfrm>
            <a:off x="4572000" y="5029200"/>
            <a:ext cx="685800" cy="152400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Left Arrow 5"/>
          <p:cNvSpPr/>
          <p:nvPr/>
        </p:nvSpPr>
        <p:spPr>
          <a:xfrm>
            <a:off x="5791200" y="4572000"/>
            <a:ext cx="609600" cy="152400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590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81000"/>
            <a:ext cx="7714488" cy="5867400"/>
          </a:xfrm>
        </p:spPr>
        <p:txBody>
          <a:bodyPr/>
          <a:lstStyle/>
          <a:p>
            <a:pPr marL="82296" indent="0">
              <a:buNone/>
            </a:pPr>
            <a:r>
              <a:rPr lang="fa-IR" b="1" dirty="0" smtClean="0"/>
              <a:t>نقش بازتاب ها در بقا:</a:t>
            </a:r>
          </a:p>
          <a:p>
            <a:pPr marL="82296" indent="0">
              <a:buNone/>
            </a:pPr>
            <a:endParaRPr lang="fa-IR" b="1" dirty="0"/>
          </a:p>
          <a:p>
            <a:pPr marL="82296" indent="0">
              <a:buNone/>
            </a:pPr>
            <a:endParaRPr lang="fa-IR" b="1" dirty="0" smtClean="0"/>
          </a:p>
          <a:p>
            <a:pPr marL="82296" indent="0">
              <a:buNone/>
            </a:pPr>
            <a:endParaRPr lang="fa-IR" b="1" dirty="0"/>
          </a:p>
          <a:p>
            <a:pPr marL="82296" indent="0">
              <a:buNone/>
            </a:pPr>
            <a:endParaRPr lang="fa-IR" b="1" dirty="0" smtClean="0"/>
          </a:p>
          <a:p>
            <a:pPr marL="82296" indent="0">
              <a:buNone/>
            </a:pPr>
            <a:endParaRPr lang="fa-IR" b="1" dirty="0"/>
          </a:p>
          <a:p>
            <a:pPr marL="82296" indent="0">
              <a:buNone/>
            </a:pPr>
            <a:endParaRPr lang="fa-IR" b="1" dirty="0" smtClean="0"/>
          </a:p>
          <a:p>
            <a:pPr marL="82296" indent="0">
              <a:buNone/>
            </a:pPr>
            <a:endParaRPr lang="fa-IR" b="1" dirty="0"/>
          </a:p>
          <a:p>
            <a:pPr marL="82296" indent="0">
              <a:buNone/>
            </a:pPr>
            <a:endParaRPr lang="fa-IR" b="1" dirty="0" smtClean="0"/>
          </a:p>
          <a:p>
            <a:pPr marL="82296" indent="0">
              <a:buNone/>
            </a:pPr>
            <a:r>
              <a:rPr lang="fa-IR" sz="2800" b="1" dirty="0" smtClean="0"/>
              <a:t>مثال: بازتاب مکیدن، جستجو ، لابیرنتی</a:t>
            </a:r>
            <a:endParaRPr lang="fa-IR" sz="2800" b="1" dirty="0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459541725"/>
              </p:ext>
            </p:extLst>
          </p:nvPr>
        </p:nvGraphicFramePr>
        <p:xfrm>
          <a:off x="1905000" y="1447800"/>
          <a:ext cx="60960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43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304800"/>
            <a:ext cx="7790688" cy="6248400"/>
          </a:xfrm>
        </p:spPr>
        <p:txBody>
          <a:bodyPr/>
          <a:lstStyle/>
          <a:p>
            <a:pPr marL="82296" indent="0">
              <a:buNone/>
            </a:pPr>
            <a:r>
              <a:rPr lang="fa-IR" b="1" dirty="0" smtClean="0"/>
              <a:t>نقش بازتاب ها در رشد حرکات </a:t>
            </a:r>
            <a:r>
              <a:rPr lang="fa-IR" b="1" smtClean="0"/>
              <a:t>بعدی:</a:t>
            </a:r>
          </a:p>
          <a:p>
            <a:pPr marL="82296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4447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571</TotalTime>
  <Words>232</Words>
  <Application>Microsoft Office PowerPoint</Application>
  <PresentationFormat>On-screen Show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Solstice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MegaSystem</dc:creator>
  <cp:lastModifiedBy>MRT Pack 20 DVDs</cp:lastModifiedBy>
  <cp:revision>16</cp:revision>
  <dcterms:created xsi:type="dcterms:W3CDTF">2006-08-16T00:00:00Z</dcterms:created>
  <dcterms:modified xsi:type="dcterms:W3CDTF">2016-11-15T20:27:14Z</dcterms:modified>
</cp:coreProperties>
</file>